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43" r:id="rId5"/>
    <p:sldId id="342" r:id="rId6"/>
    <p:sldId id="344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3" autoAdjust="0"/>
    <p:restoredTop sz="95388" autoAdjust="0"/>
  </p:normalViewPr>
  <p:slideViewPr>
    <p:cSldViewPr snapToGrid="0" snapToObjects="1" showGuides="1">
      <p:cViewPr varScale="1">
        <p:scale>
          <a:sx n="78" d="100"/>
          <a:sy n="78" d="100"/>
        </p:scale>
        <p:origin x="66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9:24:45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8026 186 24575,'-115'-5'0,"-143"-25"0,174 18 0,-693-56-642,-3 47-317,-232-2-768,-657-3 5018,1609 26-3263,-12-1-23,-137 17-1,-288 74-4,267-55 0,16-4 0,86-11 0,-135 2 0,212-17 0,-1 1 0,-94 26 0,-92 49 0,192-64 0,18-7 0,1 1 0,-33 18 0,27-12 0,0-2 0,-37 12 0,15-7 0,-464 153 0,441-155 0,57-14 0,-1 1 0,1 0 0,1 2 0,-1 0 0,1 1 0,-20 12 0,36-17 0,0 0 0,0 1 0,0 0 0,0-1 0,0 1 0,1 1 0,0-1 0,0 0 0,0 1 0,0 0 0,1 0 0,-1-1 0,1 1 0,1 1 0,-1-1 0,1 0 0,-2 10 0,1 7 0,1 0 0,1 0 0,2 25 0,1-3 0,-1-23 0,0 0 0,2 1 0,0-1 0,2-1 0,0 1 0,1-1 0,2 0 0,0 0 0,0-1 0,2 0 0,21 28 0,6 1 0,2-1 0,85 76 0,-35-46 0,4-4 0,195 114 0,228 78 0,-494-254 0,132 56 0,-133-59 0,0-2 0,0 0 0,1-2 0,-1 0 0,33 1 0,275-9 0,-80 0 0,1479 4 0,-306-85-2488,-898 24 2315,-12-40 187,-463 88 68,-2-2 0,0-2 0,55-28 0,-83 35 150,-1-2 0,0 0 0,0-1 0,-1-1 0,-1 0 0,-1-2 0,0 0-1,-1 0 1,20-30 0,32-55-232,21-32 0,124-146 0,-152 200 0,-48 60 0,1 0 0,1 2 0,1 0 0,1 0 0,21-17 0,-30 29 0,0 1 0,-1-1 0,0-1 0,0 0 0,0 1 0,0-2 0,-1 1 0,0-1 0,0 0 0,-1 0 0,0 0 0,0 0 0,-1-1 0,4-9 0,16-42 0,-18 48 0,0 0 0,-1 0 0,0-1 0,-1 1 0,0-1 0,2-19 0,-6-83 0,2-10 0,1 112 0,1 0 0,0 0 0,1 0 0,0 0 0,0 1 0,11-18 0,12-31 0,0-33-1365,-20 75-5461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9:31:40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0 24575,'-1'4'0,"1"1"0,0-1 0,1 0 0,-1 0 0,1 0 0,0 0 0,0 0 0,0 0 0,1 0 0,1 5 0,-1-7 0,0 0 0,-1 0 0,1 0 0,0 0 0,0 0 0,0 0 0,0-1 0,1 1 0,-1-1 0,0 1 0,1-1 0,-1 0 0,0 0 0,1 0 0,0 0 0,-1-1 0,4 1 0,126 14 0,-50-4 0,0-5 0,142-6 0,-92-3 0,1102 3 0,-1038-12 0,-45 1 0,188-17 0,38 0 0,301 27 0,-327 2 0,-346-1 0,0 0 0,0 1 0,0-1 0,1 1 0,-1 0 0,0 0 0,0 0 0,0 1 0,0 0 0,4 2 0,-6-2 0,0 0 0,-1 0 0,1 0 0,-1 0 0,1 1 0,-1-1 0,0 1 0,0-1 0,0 1 0,0 0 0,-1 0 0,1 0 0,-1 0 0,0 0 0,0 0 0,2 6 0,26 112 0,-11-45 0,43 118 0,-44-154 0,-2-6 0,-1 1 0,-2 0 0,11 58 0,2 3 0,-18-73 0,-1 0 0,0 1 0,-2-1 0,2 32 0,-7-30 0,2 0 0,2 1 0,0-1 0,1 0 0,1-1 0,2 1 0,13 33 0,-8-24 0,-1 0 0,9 45 0,-13-42 0,26 69 0,-18-66 0,10 46 0,2 7 0,-19-66 0,6 38 0,-10-39 0,16 46 0,-9-40 0,0 1 0,-2-1 0,-2 1 0,-1 1 0,3 43 0,16 246 0,-11-166 0,40 182 0,-27-165 0,-19-108 0,3 0 0,23 75 0,-23-104 0,-2 1 0,-2 0 0,-2 1 0,-1 0 0,-3 77 0,-1-100 0,0-1 0,0 0 0,-1 0 0,-6 27 0,5-37 0,1 0 0,-1 0 0,0-1 0,0 1 0,-1 0 0,1-1 0,-1 0 0,0 0 0,0 0 0,-1 0 0,1 0 0,-1-1 0,0 1 0,0-1 0,-5 3 0,-9 4 0,-1-1 0,0-1 0,0-1 0,0 0 0,-1-2 0,0 0 0,-38 4 0,28-5 0,-576 55 0,277-36 0,-537 29 0,-792-55 0,1649 2 0,0 1 0,1-2 0,-1 1 0,0-2 0,0 1 0,1-1 0,0 0 0,-1 0 0,1-1 0,1-1 0,-1 1 0,0-1 0,1 0 0,0-1 0,-8-7 0,-10-13 0,2 0 0,-33-47 0,24 30 0,-84-111 0,-129-225 0,48 4-1491,-293-789 0,475 1124 1482,-39-127-58,48 144 133,2 1-1,0-1 1,1 0 0,2 0 0,1-31 0,16-79 2597,-12 119-2663,0-1 0,0 2 0,1-1 0,1 1 0,0 0 0,1 0 0,1 0 0,-1 1 0,19-21 0,21-37 0,-7 0 0,4 1 0,55-66 0,-91 123 0,0-1 0,-1 1 0,0-1 0,-1 0 0,-1 0 0,8-28 0,-7 20 0,18-39 0,-17 46 0,-2 0 0,1 0 0,-2-1 0,0 0 0,-1 0 0,0 0 0,0-18 0,-4-112 0,-2 64 0,3 66-341,-2 0 0,1 0-1,-6-19 1,1 12-6485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1T19:31:4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2T07:09:59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24575,'3749'0'0,"-3735"0"-151,0 0-1,-1 1 0,1 1 0,0 0 1,0 1-1,-1 1 0,0 0 1,25 11-1,-20-5-6674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2T07:10:02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24575,'0'4'0,"1"1"0,0 0 0,0-1 0,0 1 0,0-1 0,3 5 0,4 16 0,75 300 0,-65-259 0,36 124 0,29 123 0,24 102 0,-101-392 0,-1-1 0,-1 2 0,0-1 0,-2 0 0,-1 26 0,1 4 0,0-36 0,2-1 0,0 0 0,0 1 0,2-2 0,0 1 0,11 21 0,8 20 0,-21-50 0,-1 0 0,1 0 0,0 0 0,1 0 0,-1-1 0,1 0 0,1 0 0,-1 0 0,1-1 0,0 1 0,0-2 0,1 1 0,-1 0 0,1-1 0,0-1 0,0 1 0,1-1 0,13 4 0,8 1 0,-1-2 0,1 0 0,55 2 0,642-10-445,-560-4-108,303-18-529,769-140 1,-922 101 970,448-82-316,-733 140 412,-12 3 53,-1-1 0,0-1-1,0 0 1,25-11 0,-39 13 39,0 0 0,0-1 1,0 0-1,0 0 0,-1 0 0,1 0 0,-1-1 0,0 1 1,1-1-1,-2 0 0,1 0 0,0 0 0,-1 0 1,0-1-1,0 1 0,0 0 0,0-1 0,-1 0 0,0 1 1,1-8-1,1-10 263,-1 0 0,-1 1 0,-2-29 0,1 27-325,-26-356 525,7 150-551,19 214 11,-2 0 0,0-1 0,-8-26 0,8 35 0,-1-1 0,-1 1 0,0-1 0,0 1 0,0 0 0,-1 0 0,0 1 0,-11-12 0,-25-20 0,-3 2 0,0 2 0,-3 2 0,-82-43 0,79 50-1365,10 8-5461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2T07:10:03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24575,'0'10'0,"19"7"0,52 6 0,84-2 0,98-3 0,105-6 0,103-4-4232,65-4 4232,28-3-2531,-12-1 2531,-41 0 0,-74-1 0,-87 0-1322,-90 0 1322,-85 0 0,-70 1-106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2T07:10:0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24575,'0'2'0,"1"0"0,-1-1 0,0 1 0,1 0 0,-1-1 0,1 1 0,-1-1 0,1 1 0,0-1 0,0 1 0,0-1 0,0 1 0,0-1 0,0 0 0,0 0 0,0 1 0,0-1 0,1 0 0,-1 0 0,0 0 0,1 0 0,-1 0 0,1-1 0,-1 1 0,1 0 0,-1-1 0,4 2 0,5 1 0,1-1 0,0 0 0,14 1 0,-18-2 0,456 11 0,-315-13 0,1580-1 0,-1466 16 0,-96-2 0,311-9 0,-258-5 0,1093 2-2211,-1214 0-3769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2T07:10:05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25 24575,'-9'-19'0,"9"19"0,0 0 0,0-1 0,0 1 0,0 0 0,0 0 0,0-1 0,-1 1 0,1 0 0,0 0 0,0-1 0,0 1 0,0 0 0,0 0 0,-1 0 0,1-1 0,0 1 0,0 0 0,0 0 0,-1 0 0,1-1 0,0 1 0,0 0 0,-1 0 0,1 0 0,0 0 0,0 0 0,-1 0 0,1 0 0,0 0 0,0 0 0,-1 0 0,1 0 0,0 0 0,0 0 0,-1 0 0,1 0 0,0 0 0,-1 0 0,1 0 0,0 0 0,0 0 0,-1 0 0,1 0 0,0 0 0,0 0 0,-1 1 0,1-1 0,0 0 0,0 0 0,0 0 0,-1 1 0,1-1 0,0 0 0,0 0 0,0 0 0,0 1 0,0-1 0,-1 0 0,1 0 0,0 1 0,0-1 0,0 0 0,0 0 0,0 1 0,0-1 0,0 0 0,0 1 0,-4 23 0,1 1 0,1 0 0,3 49 0,0-23 0,0 675 0,0-705 0,2-1 0,1 1 0,0 0 0,2-1 0,0 0 0,11 24 0,-6-16 0,-2 0 0,8 34 0,-17-61-25,3 21-422,2 0 1,13 39-1,-7-38-6379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22T07:10:11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24575,'0'794'0,"1"-778"0,1 1 0,1-1 0,0 0 0,1 0 0,10 25 0,-7-21 0,-1 1 0,6 33 0,-9-31 0,1 0 0,0-1 0,14 40 0,-16-57 0,0 0 0,0 0 0,0 0 0,1 0 0,0 0 0,0-1 0,0 1 0,0-1 0,1 0 0,0 0 0,0 0 0,0-1 0,0 1 0,0-1 0,1 0 0,-1 0 0,1 0 0,0-1 0,0 0 0,0 0 0,11 3 0,29 0 0,0-2 0,0-1 0,50-6 0,-9 1 0,86 2-1365,-149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customXml" Target="../ink/ink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customXml" Target="../ink/ink9.xm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7.xml"/><Relationship Id="rId1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824D-15F3-695A-320E-BE586E71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 Report ppt</a:t>
            </a:r>
            <a:br>
              <a:rPr lang="en-IN" dirty="0"/>
            </a:br>
            <a:r>
              <a:rPr lang="en-IN" dirty="0" err="1"/>
              <a:t>Naykaa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1934C4-4888-E519-9922-48C565D9A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IN" dirty="0"/>
              <a:t>  Name: Pranav Suryawanshi</a:t>
            </a:r>
          </a:p>
          <a:p>
            <a:pPr algn="l"/>
            <a:r>
              <a:rPr lang="en-IN" dirty="0"/>
              <a:t>  student code:ft38_538</a:t>
            </a:r>
          </a:p>
        </p:txBody>
      </p:sp>
    </p:spTree>
    <p:extLst>
      <p:ext uri="{BB962C8B-B14F-4D97-AF65-F5344CB8AC3E}">
        <p14:creationId xmlns:p14="http://schemas.microsoft.com/office/powerpoint/2010/main" val="275956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7B09-0E67-3ADA-6E9A-0F2EFF7C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Bug_08: email id does not accept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7FD67A8-4581-3AC2-2550-B26128FE72F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2DF7C-E952-0CC0-B15D-92DA8332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713B6-A9FF-4EB4-5DDE-9B6ED99A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17" y="2283713"/>
            <a:ext cx="4881958" cy="43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80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8332-25AB-0C7E-93AA-9CA81C6FF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Bug_09:Signup without email id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58CC7A6-4E58-014A-CB8C-5BE8DD5D7E6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976C1-F7B9-AE89-B85C-6E46B2D4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7C991-F4DA-263E-E9F1-4A2AC575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784691"/>
            <a:ext cx="3996265" cy="50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7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FBF0-20D9-CE0D-DA4C-476565B8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Bug_10:User is without entering data is signup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CCF4729-871F-B42F-82A2-7E924DCEF80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33AD7-EFAF-50E4-6D02-20199467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916C1D-257F-2343-71BC-1CE67F406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35" y="1467719"/>
            <a:ext cx="4348529" cy="53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6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2D11-F5AD-2F5E-2A0D-F2702D0C6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Bug_11:Asterik is not </a:t>
            </a:r>
            <a:r>
              <a:rPr lang="en-IN" dirty="0" err="1"/>
              <a:t>presnt</a:t>
            </a:r>
            <a:r>
              <a:rPr lang="en-IN" dirty="0"/>
              <a:t> in required filed	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43691E3-D79A-D84A-32A5-2F26D11E6D9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752F3-A927-6DD8-2356-D1F05738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2516F-E1B1-33B2-FE59-1832FBB6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1324461"/>
            <a:ext cx="4158014" cy="55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70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638A9-35F3-13EE-3079-CEE297AEC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Bug_12:Sign-up with </a:t>
            </a:r>
            <a:r>
              <a:rPr lang="en-IN" dirty="0" err="1"/>
              <a:t>Integrer</a:t>
            </a:r>
            <a:endParaRPr lang="en-IN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E03ADDF-9165-9B07-716F-4DB5006C1EB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6BE19-9C18-9AA3-197D-0F1C6EF6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D3555-52F7-03AC-C10E-E49FE561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1972039"/>
            <a:ext cx="8554207" cy="437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6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3984-DDDA-A8B5-E2E9-C5F76DF8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Bug_13:Signup with already register phone number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C6CAE12-B46A-7AF4-0996-E0328FCBB15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B4454-45DC-7B82-3C8B-34C230C42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8F623-EAE0-6B3B-717F-ABAC1334AD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7" b="26372"/>
          <a:stretch/>
        </p:blipFill>
        <p:spPr>
          <a:xfrm>
            <a:off x="216046" y="1880755"/>
            <a:ext cx="11668125" cy="48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3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F798-C645-8EB6-006A-8859AE45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Bug_15:User is unable to logout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442AFB3-0FCB-1EED-BEE6-DEDC18C52EB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19F89-81F1-05FC-C891-F7FDF561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0B086-95E6-5C5C-5D23-EA3572BC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" y="2152415"/>
            <a:ext cx="10221880" cy="407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26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9C638-3F5D-FC1B-D537-902439AD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Bug_16:unable to add </a:t>
            </a:r>
            <a:r>
              <a:rPr lang="en-IN" dirty="0" err="1"/>
              <a:t>prduct</a:t>
            </a:r>
            <a:r>
              <a:rPr lang="en-IN" dirty="0"/>
              <a:t>  in </a:t>
            </a:r>
            <a:r>
              <a:rPr lang="en-IN" dirty="0" err="1"/>
              <a:t>wishlist</a:t>
            </a:r>
            <a:endParaRPr lang="en-IN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5DE7CE1-CE36-ADE9-8EF9-B10DAB547FD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59FDB-0E69-C087-A701-A838DFD75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5935E-FC37-115C-7A7D-5E8D671D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819" y="2062263"/>
            <a:ext cx="8964011" cy="43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71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BE88-5987-A45A-1AED-E0786794A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Bug_17: in search bar Autocomplete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IN" dirty="0"/>
              <a:t>is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IN" dirty="0"/>
              <a:t>not displayed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IN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IN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9975EEE-2D42-4683-6CAA-DED8DAB2636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80784-AF54-4B75-7F0C-F984A3B5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BE66E6-2951-8D5F-5275-E80DCA1A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2" y="2560638"/>
            <a:ext cx="11172825" cy="33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5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8C3D5-D7A8-E968-3EB4-3F7DC2DF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Bug18_Sorting filter is not working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5544708-293A-C0C3-CEF1-B554B55C3CB4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CE0A4-8C7E-F066-167D-7C17B622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B679D-3F36-9F1D-F56D-BB6EFDF4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972039"/>
            <a:ext cx="9186221" cy="45859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256B5C5-555F-579E-13CE-6C3096B6DFE5}"/>
                  </a:ext>
                </a:extLst>
              </p14:cNvPr>
              <p14:cNvContentPartPr/>
              <p14:nvPr/>
            </p14:nvContentPartPr>
            <p14:xfrm>
              <a:off x="835170" y="2133330"/>
              <a:ext cx="2889360" cy="784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256B5C5-555F-579E-13CE-6C3096B6DF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530" y="2124330"/>
                <a:ext cx="2907000" cy="8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80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255417-76A6-191C-58D8-67C39A7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11" y="446472"/>
            <a:ext cx="10515601" cy="1140849"/>
          </a:xfrm>
        </p:spPr>
        <p:txBody>
          <a:bodyPr/>
          <a:lstStyle/>
          <a:p>
            <a:r>
              <a:rPr lang="en-IN" dirty="0"/>
              <a:t>Bug_00: invalid URL </a:t>
            </a:r>
            <a:r>
              <a:rPr lang="en-IN" spc="-150" dirty="0"/>
              <a:t>is cannot  handle </a:t>
            </a:r>
            <a:endParaRPr lang="en-IN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919E2B04-EB1E-FE36-1A64-D799D89962A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15C9D5-FD1C-B12F-DC75-6B851C047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2" y="2067406"/>
            <a:ext cx="11198225" cy="47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311DE-E389-DCAB-3B8E-507C493F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Bug19_Price is not displayed properly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A03E25D-91A8-9F4E-0600-68E93927C1C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30264-ABBC-1650-49A6-01D2C908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CBF8B-5818-3BBD-8B64-BF21630D3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4" y="1864252"/>
            <a:ext cx="11172825" cy="43499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509ABD-14B6-3660-1507-9616189BD3BB}"/>
                  </a:ext>
                </a:extLst>
              </p14:cNvPr>
              <p14:cNvContentPartPr/>
              <p14:nvPr/>
            </p14:nvContentPartPr>
            <p14:xfrm>
              <a:off x="556170" y="4295850"/>
              <a:ext cx="1854360" cy="1467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509ABD-14B6-3660-1507-9616189BD3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530" y="4286850"/>
                <a:ext cx="1872000" cy="14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059092E-0D2F-999B-0A18-86567470AC41}"/>
                  </a:ext>
                </a:extLst>
              </p14:cNvPr>
              <p14:cNvContentPartPr/>
              <p14:nvPr/>
            </p14:nvContentPartPr>
            <p14:xfrm>
              <a:off x="-495390" y="379077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059092E-0D2F-999B-0A18-86567470AC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04390" y="37821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033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9230-4293-89CB-AF2E-589066F9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Bug_20:by click on product not </a:t>
            </a:r>
            <a:r>
              <a:rPr lang="en-IN" dirty="0" err="1"/>
              <a:t>disaplyed</a:t>
            </a:r>
            <a:r>
              <a:rPr lang="en-IN" dirty="0"/>
              <a:t> all info of product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41642ECA-9506-69F2-65E5-1AC3AB45D0E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36796-7608-9EE9-6013-C5A971055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3C7375-9B99-D36C-024D-E3257692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" y="2052518"/>
            <a:ext cx="10899124" cy="435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5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DE1A6-0841-D4C5-7DE1-D0BF8759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Bug21_:-by category wise not show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6A480-13AA-EE4F-5685-6B0F7944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Table Placeholder 4">
            <a:extLst>
              <a:ext uri="{FF2B5EF4-FFF2-40B4-BE49-F238E27FC236}">
                <a16:creationId xmlns:a16="http://schemas.microsoft.com/office/drawing/2014/main" id="{AB5F2C7B-B811-69E4-21EB-EF7F7645FC8D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2"/>
          <a:stretch>
            <a:fillRect/>
          </a:stretch>
        </p:blipFill>
        <p:spPr>
          <a:xfrm>
            <a:off x="938980" y="2127871"/>
            <a:ext cx="10515601" cy="420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67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D413-E0DD-0E0C-9D27-8C3BDFA4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Bug_22:canot select the country </a:t>
            </a:r>
            <a:r>
              <a:rPr lang="en-IN" dirty="0" err="1"/>
              <a:t>dropdow</a:t>
            </a:r>
            <a:endParaRPr lang="en-IN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54AF2F4-5DD7-7297-61A7-1C3BF693274D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70AB0-D9FD-96E7-2A57-A78741F0D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32838-7739-CD7C-E69E-2F04AF71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675" y="1959985"/>
            <a:ext cx="4884650" cy="489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0555-CC44-6900-FE2C-B0238992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Bug23_ total price is not displayed in address tab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00D05B0-76B7-9B23-28D5-6BACD4FBAC4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66E03-4E0A-6C25-456B-F752127BE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59525-C07A-1F4D-BE67-CD0D68ABB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6890" y="1874218"/>
            <a:ext cx="10054735" cy="4717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E587D-A8AC-31E5-E6C3-7A25476E4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5" y="1874218"/>
            <a:ext cx="9680789" cy="444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14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E4C1-2304-F681-8323-5EAF1261C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Bug_24:-</a:t>
            </a:r>
            <a:r>
              <a:rPr lang="en-IN" b="1" dirty="0" err="1"/>
              <a:t>Astrieak</a:t>
            </a:r>
            <a:r>
              <a:rPr lang="en-IN" b="1" dirty="0"/>
              <a:t> is not present in checkout page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9DA9F-8E5C-787A-B66E-2B77A2C0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Table Placeholder 4">
            <a:extLst>
              <a:ext uri="{FF2B5EF4-FFF2-40B4-BE49-F238E27FC236}">
                <a16:creationId xmlns:a16="http://schemas.microsoft.com/office/drawing/2014/main" id="{C44674A0-E6F0-EB59-BEB1-FF38F37531BF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2"/>
          <a:stretch>
            <a:fillRect/>
          </a:stretch>
        </p:blipFill>
        <p:spPr>
          <a:xfrm>
            <a:off x="727401" y="1784691"/>
            <a:ext cx="10731538" cy="492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63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0EC13-3518-F335-29B7-B3906A65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Bug_25:The product name is </a:t>
            </a:r>
            <a:r>
              <a:rPr lang="en-IN" dirty="0" err="1"/>
              <a:t>dispayed</a:t>
            </a:r>
            <a:r>
              <a:rPr lang="en-IN" dirty="0"/>
              <a:t> in checkout page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49AE228-54A0-94B1-9B82-9BBEA00C535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E195-513D-9A81-A689-EF911F758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8742D-AC25-2918-7763-4BBE455C2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1" y="1972039"/>
            <a:ext cx="11012129" cy="31770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ECA8327-9DBF-01E5-51C6-EB6D71EBB24D}"/>
              </a:ext>
            </a:extLst>
          </p:cNvPr>
          <p:cNvGrpSpPr/>
          <p:nvPr/>
        </p:nvGrpSpPr>
        <p:grpSpPr>
          <a:xfrm>
            <a:off x="7914588" y="2811716"/>
            <a:ext cx="1669320" cy="688320"/>
            <a:chOff x="7914588" y="2811716"/>
            <a:chExt cx="1669320" cy="68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FDABDBE-F777-C691-E36A-EF147793163D}"/>
                    </a:ext>
                  </a:extLst>
                </p14:cNvPr>
                <p14:cNvContentPartPr/>
                <p14:nvPr/>
              </p14:nvContentPartPr>
              <p14:xfrm>
                <a:off x="7954188" y="2870756"/>
                <a:ext cx="1409760" cy="1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FDABDBE-F777-C691-E36A-EF147793163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45548" y="2862116"/>
                  <a:ext cx="1427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00D440-1CE7-B239-A12B-CE495B729A0F}"/>
                    </a:ext>
                  </a:extLst>
                </p14:cNvPr>
                <p14:cNvContentPartPr/>
                <p14:nvPr/>
              </p14:nvContentPartPr>
              <p14:xfrm>
                <a:off x="7914588" y="2811716"/>
                <a:ext cx="1669320" cy="688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00D440-1CE7-B239-A12B-CE495B729A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05948" y="2803076"/>
                  <a:ext cx="1686960" cy="70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D688AF-3FCB-45D2-F8DB-F48C989D7B15}"/>
              </a:ext>
            </a:extLst>
          </p:cNvPr>
          <p:cNvGrpSpPr/>
          <p:nvPr/>
        </p:nvGrpSpPr>
        <p:grpSpPr>
          <a:xfrm>
            <a:off x="7934748" y="4129316"/>
            <a:ext cx="2004840" cy="584280"/>
            <a:chOff x="7934748" y="4129316"/>
            <a:chExt cx="2004840" cy="5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DF6611-3A50-A248-553D-4A0A3A167E48}"/>
                    </a:ext>
                  </a:extLst>
                </p14:cNvPr>
                <p14:cNvContentPartPr/>
                <p14:nvPr/>
              </p14:nvContentPartPr>
              <p14:xfrm>
                <a:off x="7934748" y="4129316"/>
                <a:ext cx="1698480" cy="41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DF6611-3A50-A248-553D-4A0A3A167E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25748" y="4120316"/>
                  <a:ext cx="1716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4C71CA9-AB71-EB83-1DF6-7378E8154568}"/>
                    </a:ext>
                  </a:extLst>
                </p14:cNvPr>
                <p14:cNvContentPartPr/>
                <p14:nvPr/>
              </p14:nvContentPartPr>
              <p14:xfrm>
                <a:off x="8150748" y="4542236"/>
                <a:ext cx="1788840" cy="30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4C71CA9-AB71-EB83-1DF6-7378E81545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41748" y="4533236"/>
                  <a:ext cx="1806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DF316DA-D22B-B49F-0163-CAE8493BA793}"/>
                    </a:ext>
                  </a:extLst>
                </p14:cNvPr>
                <p14:cNvContentPartPr/>
                <p14:nvPr/>
              </p14:nvContentPartPr>
              <p14:xfrm>
                <a:off x="9585348" y="4228676"/>
                <a:ext cx="42840" cy="48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DF316DA-D22B-B49F-0163-CAE8493BA7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576708" y="4220036"/>
                  <a:ext cx="6048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736595-59D7-94D9-0531-B8871684B3C0}"/>
                    </a:ext>
                  </a:extLst>
                </p14:cNvPr>
                <p14:cNvContentPartPr/>
                <p14:nvPr/>
              </p14:nvContentPartPr>
              <p14:xfrm>
                <a:off x="7934748" y="4149116"/>
                <a:ext cx="246600" cy="445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736595-59D7-94D9-0531-B8871684B3C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25748" y="4140476"/>
                  <a:ext cx="264240" cy="46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40723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B9041-7F99-A9F3-1575-571B7FB3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Bug_26:User is procced to next page without entering all details  address , </a:t>
            </a:r>
            <a:r>
              <a:rPr lang="en-IN" dirty="0" err="1"/>
              <a:t>phoen</a:t>
            </a:r>
            <a:r>
              <a:rPr lang="en-IN" dirty="0"/>
              <a:t> number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B52EF9F-42CD-C918-16F0-4C31D5308B3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FDB70-7791-723D-BAC3-3BD2009D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Table Placeholder 4">
            <a:extLst>
              <a:ext uri="{FF2B5EF4-FFF2-40B4-BE49-F238E27FC236}">
                <a16:creationId xmlns:a16="http://schemas.microsoft.com/office/drawing/2014/main" id="{C170C939-A9C4-6AFF-3E76-F31DDBFB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01" y="1784691"/>
            <a:ext cx="10731538" cy="492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96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D7B1B-F91C-5EFA-17E8-796F430A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Bug_01:-Asterisk is not present in required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B2E06-21C7-729F-4944-47830B05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95805-A432-FC0B-AC80-E3D3C6CF6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22" y="2059202"/>
            <a:ext cx="7371816" cy="453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36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F89B-97FB-9C8B-A31A-6A9F7BAD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Bug_02	:-Continue button enabled without enter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A6CB8-A798-E095-EE7F-8047B817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EE28E139-2E22-67A6-66B2-D083D4FCE4E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6366D-5EB8-AF00-9A72-2F8B469B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812" y="2359771"/>
            <a:ext cx="5003778" cy="36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0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6C489-752C-0CB0-5B7E-148991965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Bug_03	:-Sign-Up with social media link is not working	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8418B56-BDF9-2D5B-881C-89650B81D8A1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6F1D2-FBDC-C668-949C-1FBACE30A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235E6-E66A-1727-BF1E-C02933DB5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4" y="1679050"/>
            <a:ext cx="3343275" cy="507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4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361B-5893-ADB4-40D1-C7B8D6553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Bug_04:-T&amp;C, Privacy and policy is not showing instruction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B81D85DF-EE36-88ED-EA28-3FDFBD2B86E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74A93-A222-F1DD-38E6-0662085C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D5776-D049-769E-0DFF-336E916F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031" y="1843354"/>
            <a:ext cx="3371850" cy="491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9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4CFD-469C-FC87-4C6F-A7973423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Bug_06:sigin/signup page is not responsive on different screen	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8502DD8-2C1A-C782-566E-CDCCF0FCE77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25F81-1B36-EA56-FC58-C066A8069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DAE11D-AF95-7B6C-4F2F-640E8113D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2100541"/>
            <a:ext cx="8394699" cy="43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5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7C81-E592-831F-704E-8F4164C9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Bug_06:URL is not secure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282FF7B-88B1-EA1A-2254-C418A7E8617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A037D-F583-AB75-AF18-4220E61A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D3534-F6FC-8F94-9185-467048B00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025431"/>
            <a:ext cx="8715965" cy="46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4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CFCF-8A13-31DC-0ACB-98F0A808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Bug_07:signup/login wit emoji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6EC8DE0-75D7-CCC9-6B5E-C081159D466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415CC-0062-D7BC-BC6E-520D933E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0CFEF-BA03-C41A-029F-E30D1B0E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91" t="10213" r="30155" b="5512"/>
          <a:stretch/>
        </p:blipFill>
        <p:spPr>
          <a:xfrm>
            <a:off x="4135437" y="2028112"/>
            <a:ext cx="3914775" cy="454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405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E6C21-1752-4E06-9FE3-208D45ADB6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</TotalTime>
  <Words>319</Words>
  <Application>Microsoft Office PowerPoint</Application>
  <PresentationFormat>Widescreen</PresentationFormat>
  <Paragraphs>55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 Nova</vt:lpstr>
      <vt:lpstr>Biome</vt:lpstr>
      <vt:lpstr>Calibri</vt:lpstr>
      <vt:lpstr>Times New Roman</vt:lpstr>
      <vt:lpstr>Custom</vt:lpstr>
      <vt:lpstr>Bug Report ppt Naykaa</vt:lpstr>
      <vt:lpstr>Bug_00: invalid URL is cannot  handle </vt:lpstr>
      <vt:lpstr>Bug_01:-Asterisk is not present in required field</vt:lpstr>
      <vt:lpstr>Bug_02 :-Continue button enabled without enter data</vt:lpstr>
      <vt:lpstr>Bug_03 :-Sign-Up with social media link is not working </vt:lpstr>
      <vt:lpstr>Bug_04:-T&amp;C, Privacy and policy is not showing instruction</vt:lpstr>
      <vt:lpstr>Bug_06:sigin/signup page is not responsive on different screen </vt:lpstr>
      <vt:lpstr>Bug_06:URL is not secure</vt:lpstr>
      <vt:lpstr>Bug_07:signup/login wit emoji</vt:lpstr>
      <vt:lpstr>Bug_08: email id does not accept </vt:lpstr>
      <vt:lpstr>Bug_09:Signup without email id</vt:lpstr>
      <vt:lpstr>Bug_10:User is without entering data is signup</vt:lpstr>
      <vt:lpstr>Bug_11:Asterik is not presnt in required filed </vt:lpstr>
      <vt:lpstr>Bug_12:Sign-up with Integrer</vt:lpstr>
      <vt:lpstr>Bug_13:Signup with already register phone number</vt:lpstr>
      <vt:lpstr>Bug_15:User is unable to logout</vt:lpstr>
      <vt:lpstr>Bug_16:unable to add prduct  in wishlist</vt:lpstr>
      <vt:lpstr>Bug_17: in search bar Autocomplete   is not displayed  </vt:lpstr>
      <vt:lpstr>Bug18_Sorting filter is not working</vt:lpstr>
      <vt:lpstr>Bug19_Price is not displayed properly </vt:lpstr>
      <vt:lpstr>Bug_20:by click on product not disaplyed all info of product</vt:lpstr>
      <vt:lpstr>Bug21_:-by category wise not show product</vt:lpstr>
      <vt:lpstr>Bug_22:canot select the country dropdow</vt:lpstr>
      <vt:lpstr>Bug23_ total price is not displayed in address tab</vt:lpstr>
      <vt:lpstr>Bug_24:-Astrieak is not present in checkout page </vt:lpstr>
      <vt:lpstr>Bug_25:The product name is dispayed in checkout page</vt:lpstr>
      <vt:lpstr>Bug_26:User is procced to next page without entering all details  address , phoen number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cp:lastModifiedBy>Pranav Suryawanshi</cp:lastModifiedBy>
  <cp:revision>40</cp:revision>
  <dcterms:created xsi:type="dcterms:W3CDTF">2024-01-05T14:58:10Z</dcterms:created>
  <dcterms:modified xsi:type="dcterms:W3CDTF">2024-12-22T17:26:22Z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